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firstSlideNum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6858000" cx="12192000"/>
  <p:notesSz cx="6858000" cy="9144000"/>
  <p:embeddedFontLst>
    <p:embeddedFont>
      <p:font typeface="Corbel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7" roundtripDataSignature="AMtx7mgMG3Fx0d7sloxHkLgjXkjtmyND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Corbel-bold.fntdata"/><Relationship Id="rId63" Type="http://schemas.openxmlformats.org/officeDocument/2006/relationships/font" Target="fonts/Corbel-regular.fntdata"/><Relationship Id="rId22" Type="http://schemas.openxmlformats.org/officeDocument/2006/relationships/slide" Target="slides/slide17.xml"/><Relationship Id="rId66" Type="http://schemas.openxmlformats.org/officeDocument/2006/relationships/font" Target="fonts/Corbel-boldItalic.fntdata"/><Relationship Id="rId21" Type="http://schemas.openxmlformats.org/officeDocument/2006/relationships/slide" Target="slides/slide16.xml"/><Relationship Id="rId65" Type="http://schemas.openxmlformats.org/officeDocument/2006/relationships/font" Target="fonts/Corbel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customschemas.google.com/relationships/presentationmetadata" Target="meta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59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5" name="Google Shape;25;p59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Google Shape;26;p59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7" name="Google Shape;27;p59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8" name="Google Shape;28;p59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9" name="Google Shape;29;p59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0" name="Google Shape;30;p59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1" name="Google Shape;31;p59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9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9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59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0519646" y="1657"/>
            <a:ext cx="1672354" cy="167235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8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8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68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92" name="Google Shape;92;p6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6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9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9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8" name="Google Shape;98;p6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6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0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03" name="Google Shape;103;p70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04" name="Google Shape;104;p70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70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6" name="Google Shape;106;p70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7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7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1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71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3" name="Google Shape;113;p7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7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7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2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18" name="Google Shape;118;p72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19" name="Google Shape;119;p72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72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1" name="Google Shape;121;p72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2" name="Google Shape;122;p7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7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7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3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73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8" name="Google Shape;128;p73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9" name="Google Shape;129;p7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7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7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4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74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5" name="Google Shape;135;p7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7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7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5"/>
          <p:cNvSpPr txBox="1"/>
          <p:nvPr>
            <p:ph type="title"/>
          </p:nvPr>
        </p:nvSpPr>
        <p:spPr>
          <a:xfrm rot="5400000">
            <a:off x="8065140" y="2353316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75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41" name="Google Shape;141;p7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7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7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1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1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4" name="Google Shape;44;p61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5" name="Google Shape;45;p6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2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2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51" name="Google Shape;51;p6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2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3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6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4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4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63" name="Google Shape;63;p64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4" name="Google Shape;64;p64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65" name="Google Shape;65;p64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6" name="Google Shape;66;p6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6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6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7" name="Google Shape;77;p66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8" name="Google Shape;78;p6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7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7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67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5" name="Google Shape;85;p6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6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1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58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58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58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58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58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58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58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5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58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5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5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" name="Google Shape;21;p5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5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0519646" y="1657"/>
            <a:ext cx="1672354" cy="1672354"/>
          </a:xfrm>
          <a:prstGeom prst="ellipse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Relationship Id="rId4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3.png"/><Relationship Id="rId4" Type="http://schemas.openxmlformats.org/officeDocument/2006/relationships/image" Target="../media/image67.png"/><Relationship Id="rId5" Type="http://schemas.openxmlformats.org/officeDocument/2006/relationships/image" Target="../media/image7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1.png"/><Relationship Id="rId4" Type="http://schemas.openxmlformats.org/officeDocument/2006/relationships/image" Target="../media/image6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2.png"/><Relationship Id="rId4" Type="http://schemas.openxmlformats.org/officeDocument/2006/relationships/image" Target="../media/image6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/>
              <a:t>Java Class</a:t>
            </a:r>
            <a:endParaRPr/>
          </a:p>
        </p:txBody>
      </p:sp>
      <p:sp>
        <p:nvSpPr>
          <p:cNvPr id="149" name="Google Shape;149;p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/>
              <a:t>Day 5</a:t>
            </a:r>
            <a:endParaRPr/>
          </a:p>
          <a:p>
            <a:pPr indent="0" lvl="0" marL="0" rtl="0" algn="r"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t/>
            </a:r>
            <a:endParaRPr/>
          </a:p>
        </p:txBody>
      </p:sp>
      <p:sp>
        <p:nvSpPr>
          <p:cNvPr id="150" name="Google Shape;150;p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1" name="Google Shape;32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184" y="285588"/>
            <a:ext cx="10325631" cy="628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7" name="Google Shape;32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8057" y="0"/>
            <a:ext cx="953588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3" name="Google Shape;33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513" y="368142"/>
            <a:ext cx="10204974" cy="6121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9" name="Google Shape;33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447275" cy="691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5" name="Google Shape;34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78" y="1581150"/>
            <a:ext cx="12052594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1" name="Google Shape;35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1350" y="0"/>
            <a:ext cx="97693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7" name="Google Shape;35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799" y="1901952"/>
            <a:ext cx="11615398" cy="4718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3" name="Google Shape;3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060" y="377668"/>
            <a:ext cx="10293879" cy="6102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9" name="Google Shape;3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739364" cy="6426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507" y="6426178"/>
            <a:ext cx="9722350" cy="431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6" name="Google Shape;37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05880"/>
            <a:ext cx="10660583" cy="5652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/>
          <p:nvPr/>
        </p:nvSpPr>
        <p:spPr>
          <a:xfrm>
            <a:off x="8116117" y="3857502"/>
            <a:ext cx="3029732" cy="959635"/>
          </a:xfrm>
          <a:prstGeom prst="rect">
            <a:avLst/>
          </a:prstGeom>
          <a:solidFill>
            <a:schemeClr val="dk1"/>
          </a:solidFill>
          <a:ln cap="rnd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6" name="Google Shape;156;p2"/>
          <p:cNvSpPr txBox="1"/>
          <p:nvPr>
            <p:ph idx="12" type="sldNum"/>
          </p:nvPr>
        </p:nvSpPr>
        <p:spPr>
          <a:xfrm>
            <a:off x="10391957" y="5596180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7" name="Google Shape;157;p2"/>
          <p:cNvGrpSpPr/>
          <p:nvPr/>
        </p:nvGrpSpPr>
        <p:grpSpPr>
          <a:xfrm>
            <a:off x="1009711" y="968913"/>
            <a:ext cx="10172570" cy="2664320"/>
            <a:chOff x="4772" y="4053"/>
            <a:chExt cx="10172570" cy="2664320"/>
          </a:xfrm>
        </p:grpSpPr>
        <p:sp>
          <p:nvSpPr>
            <p:cNvPr id="158" name="Google Shape;158;p2"/>
            <p:cNvSpPr/>
            <p:nvPr/>
          </p:nvSpPr>
          <p:spPr>
            <a:xfrm>
              <a:off x="4772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89803"/>
                  </a:srgbClr>
                </a:gs>
                <a:gs pos="100000">
                  <a:srgbClr val="239AD4">
                    <a:alpha val="89803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 txBox="1"/>
            <p:nvPr/>
          </p:nvSpPr>
          <p:spPr>
            <a:xfrm>
              <a:off x="4772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Jul</a:t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772" y="735893"/>
              <a:ext cx="1829598" cy="1932480"/>
            </a:xfrm>
            <a:prstGeom prst="rect">
              <a:avLst/>
            </a:prstGeom>
            <a:solidFill>
              <a:srgbClr val="CBE2F7">
                <a:alpha val="89803"/>
              </a:srgbClr>
            </a:solidFill>
            <a:ln cap="rnd" cmpd="sng" w="9525">
              <a:solidFill>
                <a:srgbClr val="CBE2F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 txBox="1"/>
            <p:nvPr/>
          </p:nvSpPr>
          <p:spPr>
            <a:xfrm>
              <a:off x="4772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TOEIC(7/24) 6/6~7/11</a:t>
              </a:r>
              <a:endParaRPr/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TEPS(7/16) 6/29~7/12</a:t>
              </a:r>
              <a:endParaRPr/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090515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80000"/>
                  </a:srgbClr>
                </a:gs>
                <a:gs pos="100000">
                  <a:srgbClr val="239AD4">
                    <a:alpha val="80000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 txBox="1"/>
            <p:nvPr/>
          </p:nvSpPr>
          <p:spPr>
            <a:xfrm>
              <a:off x="2090515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Aug</a:t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090515" y="735893"/>
              <a:ext cx="1829598" cy="1932480"/>
            </a:xfrm>
            <a:prstGeom prst="rect">
              <a:avLst/>
            </a:prstGeom>
            <a:solidFill>
              <a:srgbClr val="CBE2F7">
                <a:alpha val="89803"/>
              </a:srgbClr>
            </a:solidFill>
            <a:ln cap="rnd" cmpd="sng" w="9525">
              <a:solidFill>
                <a:srgbClr val="CBE2F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 txBox="1"/>
            <p:nvPr/>
          </p:nvSpPr>
          <p:spPr>
            <a:xfrm>
              <a:off x="2090515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TOEIC(8/07) 6/20~7/25</a:t>
              </a:r>
              <a:endParaRPr/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TOEIC(8/21) 7/ 4 ~ 8/ 8</a:t>
              </a:r>
              <a:endParaRPr/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 (8/06)  6/20~7/17</a:t>
              </a:r>
              <a:endParaRPr/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 (8/20)  7/ 4 ~7/31</a:t>
              </a:r>
              <a:endParaRPr/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Big Data Analyst(10/1) </a:t>
              </a:r>
              <a:endParaRPr/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                        8/29~9/2</a:t>
              </a:r>
              <a:endParaRPr/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ADsP(8.28)  8/1~8/5</a:t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176258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69803"/>
                  </a:srgbClr>
                </a:gs>
                <a:gs pos="100000">
                  <a:srgbClr val="239AD4">
                    <a:alpha val="69803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6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 txBox="1"/>
            <p:nvPr/>
          </p:nvSpPr>
          <p:spPr>
            <a:xfrm>
              <a:off x="4176258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176258" y="735893"/>
              <a:ext cx="1829598" cy="1932480"/>
            </a:xfrm>
            <a:prstGeom prst="rect">
              <a:avLst/>
            </a:prstGeom>
            <a:solidFill>
              <a:srgbClr val="CBE2F7">
                <a:alpha val="89803"/>
              </a:srgbClr>
            </a:solidFill>
            <a:ln cap="rnd" cmpd="sng" w="9525">
              <a:solidFill>
                <a:srgbClr val="CBE2F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 txBox="1"/>
            <p:nvPr/>
          </p:nvSpPr>
          <p:spPr>
            <a:xfrm>
              <a:off x="4176258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262001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60000"/>
                  </a:srgbClr>
                </a:gs>
                <a:gs pos="100000">
                  <a:srgbClr val="239AD4">
                    <a:alpha val="60000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6000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 txBox="1"/>
            <p:nvPr/>
          </p:nvSpPr>
          <p:spPr>
            <a:xfrm>
              <a:off x="6262001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262001" y="735893"/>
              <a:ext cx="1829598" cy="1932480"/>
            </a:xfrm>
            <a:prstGeom prst="rect">
              <a:avLst/>
            </a:prstGeom>
            <a:solidFill>
              <a:srgbClr val="CBE2F7">
                <a:alpha val="89803"/>
              </a:srgbClr>
            </a:solidFill>
            <a:ln cap="rnd" cmpd="sng" w="9525">
              <a:solidFill>
                <a:srgbClr val="CBE2F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 txBox="1"/>
            <p:nvPr/>
          </p:nvSpPr>
          <p:spPr>
            <a:xfrm>
              <a:off x="6262001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8347744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49803"/>
                  </a:srgbClr>
                </a:gs>
                <a:gs pos="100000">
                  <a:srgbClr val="239AD4">
                    <a:alpha val="49803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 txBox="1"/>
            <p:nvPr/>
          </p:nvSpPr>
          <p:spPr>
            <a:xfrm>
              <a:off x="8347744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347744" y="735893"/>
              <a:ext cx="1829598" cy="1932480"/>
            </a:xfrm>
            <a:prstGeom prst="rect">
              <a:avLst/>
            </a:prstGeom>
            <a:solidFill>
              <a:srgbClr val="CBE2F7">
                <a:alpha val="89803"/>
              </a:srgbClr>
            </a:solidFill>
            <a:ln cap="rnd" cmpd="sng" w="9525">
              <a:solidFill>
                <a:srgbClr val="CBE2F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 txBox="1"/>
            <p:nvPr/>
          </p:nvSpPr>
          <p:spPr>
            <a:xfrm>
              <a:off x="8347744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78" name="Google Shape;17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2839" y="3857502"/>
            <a:ext cx="2217833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582" y="3834937"/>
            <a:ext cx="3740625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"/>
          <p:cNvPicPr preferRelativeResize="0"/>
          <p:nvPr/>
        </p:nvPicPr>
        <p:blipFill rotWithShape="1">
          <a:blip r:embed="rId5">
            <a:alphaModFix/>
          </a:blip>
          <a:srcRect b="-1535" l="0" r="53539" t="0"/>
          <a:stretch/>
        </p:blipFill>
        <p:spPr>
          <a:xfrm>
            <a:off x="8196275" y="3880068"/>
            <a:ext cx="2949574" cy="85747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"/>
          <p:cNvSpPr/>
          <p:nvPr/>
        </p:nvSpPr>
        <p:spPr>
          <a:xfrm>
            <a:off x="8798199" y="4817137"/>
            <a:ext cx="17401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www.dataq.or.kr</a:t>
            </a:r>
            <a:endParaRPr/>
          </a:p>
        </p:txBody>
      </p:sp>
      <p:sp>
        <p:nvSpPr>
          <p:cNvPr id="182" name="Google Shape;182;p2"/>
          <p:cNvSpPr/>
          <p:nvPr/>
        </p:nvSpPr>
        <p:spPr>
          <a:xfrm>
            <a:off x="5582435" y="4817137"/>
            <a:ext cx="15986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www.teps.or.kr</a:t>
            </a:r>
            <a:endParaRPr/>
          </a:p>
        </p:txBody>
      </p:sp>
      <p:sp>
        <p:nvSpPr>
          <p:cNvPr id="183" name="Google Shape;183;p2"/>
          <p:cNvSpPr/>
          <p:nvPr/>
        </p:nvSpPr>
        <p:spPr>
          <a:xfrm>
            <a:off x="2053949" y="4817137"/>
            <a:ext cx="16998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www.toeic.co.kr</a:t>
            </a:r>
            <a:endParaRPr/>
          </a:p>
        </p:txBody>
      </p:sp>
      <p:pic>
        <p:nvPicPr>
          <p:cNvPr id="184" name="Google Shape;18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4164" y="5375482"/>
            <a:ext cx="4692891" cy="93984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"/>
          <p:cNvSpPr/>
          <p:nvPr/>
        </p:nvSpPr>
        <p:spPr>
          <a:xfrm>
            <a:off x="7975528" y="6370666"/>
            <a:ext cx="17876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austiny.snu.ac.kr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86" name="Google Shape;18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2509" y="5375482"/>
            <a:ext cx="4525179" cy="7048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"/>
          <p:cNvSpPr/>
          <p:nvPr/>
        </p:nvSpPr>
        <p:spPr>
          <a:xfrm>
            <a:off x="3191993" y="6186000"/>
            <a:ext cx="20489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austin.sogang.ac.kr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54053"/>
            <a:ext cx="11045395" cy="5203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8" name="Google Shape;38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21" y="1411833"/>
            <a:ext cx="10211325" cy="344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4" name="Google Shape;39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31115"/>
            <a:ext cx="10475366" cy="445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4483629"/>
            <a:ext cx="10293073" cy="2343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1" name="Google Shape;40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929" y="0"/>
            <a:ext cx="1013214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7" name="Google Shape;40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859475" cy="2229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138293"/>
            <a:ext cx="7296498" cy="4719707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4"/>
          <p:cNvSpPr/>
          <p:nvPr/>
        </p:nvSpPr>
        <p:spPr>
          <a:xfrm>
            <a:off x="3906317" y="6157528"/>
            <a:ext cx="3390181" cy="7004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0" name="Google Shape;41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4972" y="4498146"/>
            <a:ext cx="4851649" cy="2362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6" name="Google Shape;41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637" y="98254"/>
            <a:ext cx="10236726" cy="6661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2" name="Google Shape;42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977" y="711060"/>
            <a:ext cx="11602046" cy="5435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8" name="Google Shape;42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028" y="914271"/>
            <a:ext cx="11563944" cy="5029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4" name="Google Shape;43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881" y="206209"/>
            <a:ext cx="11424237" cy="6445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0" name="Google Shape;44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403" y="0"/>
            <a:ext cx="92591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3"/>
          <p:cNvGrpSpPr/>
          <p:nvPr/>
        </p:nvGrpSpPr>
        <p:grpSpPr>
          <a:xfrm>
            <a:off x="1441158" y="719667"/>
            <a:ext cx="2833130" cy="3809804"/>
            <a:chOff x="0" y="0"/>
            <a:chExt cx="2833130" cy="3809804"/>
          </a:xfrm>
        </p:grpSpPr>
        <p:cxnSp>
          <p:nvCxnSpPr>
            <p:cNvPr id="193" name="Google Shape;193;p3"/>
            <p:cNvCxnSpPr/>
            <p:nvPr/>
          </p:nvCxnSpPr>
          <p:spPr>
            <a:xfrm>
              <a:off x="0" y="0"/>
              <a:ext cx="2833130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4" name="Google Shape;194;p3"/>
            <p:cNvSpPr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 txBox="1"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-US" sz="17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Mon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-US" sz="17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Tue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-US" sz="17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Wed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lang="en-US" sz="17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Thu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t/>
              </a:r>
              <a:endParaRPr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 txBox="1"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1. Main</a:t>
              </a:r>
              <a:endParaRPr sz="1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198" name="Google Shape;198;p3"/>
            <p:cNvCxnSpPr/>
            <p:nvPr/>
          </p:nvCxnSpPr>
          <p:spPr>
            <a:xfrm>
              <a:off x="566626" y="420929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9" name="Google Shape;199;p3"/>
            <p:cNvSpPr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 txBox="1"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2. Main</a:t>
              </a: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01" name="Google Shape;201;p3"/>
            <p:cNvCxnSpPr/>
            <p:nvPr/>
          </p:nvCxnSpPr>
          <p:spPr>
            <a:xfrm>
              <a:off x="566626" y="84185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2" name="Google Shape;202;p3"/>
            <p:cNvSpPr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 txBox="1"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3. Main</a:t>
              </a:r>
              <a:endParaRPr/>
            </a:p>
          </p:txBody>
        </p:sp>
        <p:cxnSp>
          <p:nvCxnSpPr>
            <p:cNvPr id="204" name="Google Shape;204;p3"/>
            <p:cNvCxnSpPr/>
            <p:nvPr/>
          </p:nvCxnSpPr>
          <p:spPr>
            <a:xfrm>
              <a:off x="566626" y="126278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5" name="Google Shape;205;p3"/>
            <p:cNvSpPr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 txBox="1"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4. Main</a:t>
              </a:r>
              <a:endParaRPr/>
            </a:p>
          </p:txBody>
        </p:sp>
        <p:cxnSp>
          <p:nvCxnSpPr>
            <p:cNvPr id="207" name="Google Shape;207;p3"/>
            <p:cNvCxnSpPr/>
            <p:nvPr/>
          </p:nvCxnSpPr>
          <p:spPr>
            <a:xfrm>
              <a:off x="566626" y="1683717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8" name="Google Shape;208;p3"/>
            <p:cNvSpPr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 txBox="1"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rgbClr val="00B050"/>
                  </a:solidFill>
                  <a:latin typeface="Corbel"/>
                  <a:ea typeface="Corbel"/>
                  <a:cs typeface="Corbel"/>
                  <a:sym typeface="Corbel"/>
                </a:rPr>
                <a:t>LUNCH</a:t>
              </a:r>
              <a:endParaRPr/>
            </a:p>
          </p:txBody>
        </p:sp>
        <p:cxnSp>
          <p:nvCxnSpPr>
            <p:cNvPr id="210" name="Google Shape;210;p3"/>
            <p:cNvCxnSpPr/>
            <p:nvPr/>
          </p:nvCxnSpPr>
          <p:spPr>
            <a:xfrm>
              <a:off x="566626" y="210464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1" name="Google Shape;211;p3"/>
            <p:cNvSpPr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 txBox="1"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5. </a:t>
              </a:r>
              <a:r>
                <a:rPr lang="en-US" sz="1800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13" name="Google Shape;213;p3"/>
            <p:cNvCxnSpPr/>
            <p:nvPr/>
          </p:nvCxnSpPr>
          <p:spPr>
            <a:xfrm>
              <a:off x="566626" y="252557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4" name="Google Shape;214;p3"/>
            <p:cNvSpPr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 txBox="1"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6. </a:t>
              </a:r>
              <a:r>
                <a:rPr lang="en-US" sz="1800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16" name="Google Shape;216;p3"/>
            <p:cNvCxnSpPr/>
            <p:nvPr/>
          </p:nvCxnSpPr>
          <p:spPr>
            <a:xfrm>
              <a:off x="566626" y="294650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7" name="Google Shape;217;p3"/>
            <p:cNvSpPr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 txBox="1"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7. </a:t>
              </a:r>
              <a:r>
                <a:rPr lang="en-US" sz="1800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/>
            </a:p>
          </p:txBody>
        </p:sp>
        <p:cxnSp>
          <p:nvCxnSpPr>
            <p:cNvPr id="219" name="Google Shape;219;p3"/>
            <p:cNvCxnSpPr/>
            <p:nvPr/>
          </p:nvCxnSpPr>
          <p:spPr>
            <a:xfrm>
              <a:off x="566626" y="336743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0" name="Google Shape;220;p3"/>
            <p:cNvSpPr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 txBox="1"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8. </a:t>
              </a:r>
              <a:r>
                <a:rPr lang="en-US" sz="1800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Recap, Test</a:t>
              </a:r>
              <a:endParaRPr/>
            </a:p>
          </p:txBody>
        </p:sp>
        <p:cxnSp>
          <p:nvCxnSpPr>
            <p:cNvPr id="222" name="Google Shape;222;p3"/>
            <p:cNvCxnSpPr/>
            <p:nvPr/>
          </p:nvCxnSpPr>
          <p:spPr>
            <a:xfrm>
              <a:off x="566626" y="3788364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3" name="Google Shape;223;p3"/>
          <p:cNvGrpSpPr/>
          <p:nvPr/>
        </p:nvGrpSpPr>
        <p:grpSpPr>
          <a:xfrm>
            <a:off x="6656916" y="719667"/>
            <a:ext cx="2833130" cy="3809804"/>
            <a:chOff x="0" y="0"/>
            <a:chExt cx="2833130" cy="3809804"/>
          </a:xfrm>
        </p:grpSpPr>
        <p:cxnSp>
          <p:nvCxnSpPr>
            <p:cNvPr id="224" name="Google Shape;224;p3"/>
            <p:cNvCxnSpPr/>
            <p:nvPr/>
          </p:nvCxnSpPr>
          <p:spPr>
            <a:xfrm>
              <a:off x="0" y="85072"/>
              <a:ext cx="2833130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5" name="Google Shape;225;p3"/>
            <p:cNvSpPr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 txBox="1"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orbel"/>
                <a:buNone/>
              </a:pPr>
              <a:r>
                <a:rPr lang="en-US" sz="20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Fri</a:t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 txBox="1"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1. </a:t>
              </a:r>
              <a:r>
                <a:rPr lang="en-US" sz="1800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Recap </a:t>
              </a:r>
              <a:r>
                <a:rPr lang="en-US" sz="1800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/>
            </a:p>
          </p:txBody>
        </p:sp>
        <p:cxnSp>
          <p:nvCxnSpPr>
            <p:cNvPr id="229" name="Google Shape;229;p3"/>
            <p:cNvCxnSpPr/>
            <p:nvPr/>
          </p:nvCxnSpPr>
          <p:spPr>
            <a:xfrm>
              <a:off x="566626" y="420929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0" name="Google Shape;230;p3"/>
            <p:cNvSpPr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 txBox="1"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2. </a:t>
              </a:r>
              <a:endParaRPr sz="180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32" name="Google Shape;232;p3"/>
            <p:cNvCxnSpPr/>
            <p:nvPr/>
          </p:nvCxnSpPr>
          <p:spPr>
            <a:xfrm>
              <a:off x="566626" y="84185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3" name="Google Shape;233;p3"/>
            <p:cNvSpPr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 txBox="1"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3. </a:t>
              </a:r>
              <a:endParaRPr sz="180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35" name="Google Shape;235;p3"/>
            <p:cNvCxnSpPr/>
            <p:nvPr/>
          </p:nvCxnSpPr>
          <p:spPr>
            <a:xfrm>
              <a:off x="566626" y="126278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6" name="Google Shape;236;p3"/>
            <p:cNvSpPr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 txBox="1"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4. </a:t>
              </a:r>
              <a:endParaRPr/>
            </a:p>
          </p:txBody>
        </p:sp>
        <p:cxnSp>
          <p:nvCxnSpPr>
            <p:cNvPr id="238" name="Google Shape;238;p3"/>
            <p:cNvCxnSpPr/>
            <p:nvPr/>
          </p:nvCxnSpPr>
          <p:spPr>
            <a:xfrm>
              <a:off x="566626" y="1683717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9" name="Google Shape;239;p3"/>
            <p:cNvSpPr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 txBox="1"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rgbClr val="00B050"/>
                  </a:solidFill>
                  <a:latin typeface="Corbel"/>
                  <a:ea typeface="Corbel"/>
                  <a:cs typeface="Corbel"/>
                  <a:sym typeface="Corbel"/>
                </a:rPr>
                <a:t>LUNCH</a:t>
              </a:r>
              <a:endParaRPr/>
            </a:p>
          </p:txBody>
        </p:sp>
        <p:cxnSp>
          <p:nvCxnSpPr>
            <p:cNvPr id="241" name="Google Shape;241;p3"/>
            <p:cNvCxnSpPr/>
            <p:nvPr/>
          </p:nvCxnSpPr>
          <p:spPr>
            <a:xfrm>
              <a:off x="566626" y="210464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2" name="Google Shape;242;p3"/>
            <p:cNvSpPr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 txBox="1"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5.</a:t>
              </a:r>
              <a:r>
                <a:rPr lang="en-US" sz="1800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 Recap </a:t>
              </a: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Main </a:t>
              </a:r>
              <a:endParaRPr sz="180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44" name="Google Shape;244;p3"/>
            <p:cNvCxnSpPr/>
            <p:nvPr/>
          </p:nvCxnSpPr>
          <p:spPr>
            <a:xfrm>
              <a:off x="566626" y="252557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5" name="Google Shape;245;p3"/>
            <p:cNvSpPr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 txBox="1"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6. </a:t>
              </a:r>
              <a:endParaRPr/>
            </a:p>
          </p:txBody>
        </p:sp>
        <p:cxnSp>
          <p:nvCxnSpPr>
            <p:cNvPr id="247" name="Google Shape;247;p3"/>
            <p:cNvCxnSpPr/>
            <p:nvPr/>
          </p:nvCxnSpPr>
          <p:spPr>
            <a:xfrm>
              <a:off x="566626" y="294650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8" name="Google Shape;248;p3"/>
            <p:cNvSpPr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 txBox="1"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7. </a:t>
              </a:r>
              <a:endParaRPr sz="180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50" name="Google Shape;250;p3"/>
            <p:cNvCxnSpPr/>
            <p:nvPr/>
          </p:nvCxnSpPr>
          <p:spPr>
            <a:xfrm>
              <a:off x="566626" y="336743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1" name="Google Shape;251;p3"/>
            <p:cNvSpPr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 txBox="1"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8. </a:t>
              </a:r>
              <a:r>
                <a:rPr lang="en-US" sz="1800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Test</a:t>
              </a:r>
              <a:endParaRPr/>
            </a:p>
          </p:txBody>
        </p:sp>
        <p:cxnSp>
          <p:nvCxnSpPr>
            <p:cNvPr id="253" name="Google Shape;253;p3"/>
            <p:cNvCxnSpPr/>
            <p:nvPr/>
          </p:nvCxnSpPr>
          <p:spPr>
            <a:xfrm>
              <a:off x="566626" y="3788364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54" name="Google Shape;254;p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55" name="Google Shape;255;p3"/>
          <p:cNvGrpSpPr/>
          <p:nvPr/>
        </p:nvGrpSpPr>
        <p:grpSpPr>
          <a:xfrm>
            <a:off x="1379048" y="4846950"/>
            <a:ext cx="9113003" cy="1381680"/>
            <a:chOff x="4275" y="5592"/>
            <a:chExt cx="9113003" cy="1381680"/>
          </a:xfrm>
        </p:grpSpPr>
        <p:sp>
          <p:nvSpPr>
            <p:cNvPr id="256" name="Google Shape;256;p3"/>
            <p:cNvSpPr/>
            <p:nvPr/>
          </p:nvSpPr>
          <p:spPr>
            <a:xfrm>
              <a:off x="4275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 txBox="1"/>
            <p:nvPr/>
          </p:nvSpPr>
          <p:spPr>
            <a:xfrm>
              <a:off x="4275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lang="en-US" sz="11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Jul</a:t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275" y="552792"/>
              <a:ext cx="1639029" cy="834480"/>
            </a:xfrm>
            <a:prstGeom prst="rect">
              <a:avLst/>
            </a:prstGeom>
            <a:solidFill>
              <a:srgbClr val="CBE2F7">
                <a:alpha val="89803"/>
              </a:srgbClr>
            </a:solidFill>
            <a:ln cap="rnd" cmpd="sng" w="9525">
              <a:solidFill>
                <a:srgbClr val="CBE2F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 txBox="1"/>
            <p:nvPr/>
          </p:nvSpPr>
          <p:spPr>
            <a:xfrm>
              <a:off x="4275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Java Basic </a:t>
              </a:r>
              <a:endParaRPr/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HTML, CSS, JS</a:t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1872769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 txBox="1"/>
            <p:nvPr/>
          </p:nvSpPr>
          <p:spPr>
            <a:xfrm>
              <a:off x="1872769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lang="en-US" sz="11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Aug</a:t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1872769" y="552792"/>
              <a:ext cx="1639029" cy="834480"/>
            </a:xfrm>
            <a:prstGeom prst="rect">
              <a:avLst/>
            </a:prstGeom>
            <a:solidFill>
              <a:srgbClr val="CBE2F7">
                <a:alpha val="89803"/>
              </a:srgbClr>
            </a:solidFill>
            <a:ln cap="rnd" cmpd="sng" w="9525">
              <a:solidFill>
                <a:srgbClr val="CBE2F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 txBox="1"/>
            <p:nvPr/>
          </p:nvSpPr>
          <p:spPr>
            <a:xfrm>
              <a:off x="1872769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Java Intermediate</a:t>
              </a:r>
              <a:endParaRPr/>
            </a:p>
            <a:p>
              <a:pPr indent="-571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                               </a:t>
              </a:r>
              <a:endParaRPr/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Database</a:t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741262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 txBox="1"/>
            <p:nvPr/>
          </p:nvSpPr>
          <p:spPr>
            <a:xfrm>
              <a:off x="3741262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741262" y="552792"/>
              <a:ext cx="1639029" cy="834480"/>
            </a:xfrm>
            <a:prstGeom prst="rect">
              <a:avLst/>
            </a:prstGeom>
            <a:solidFill>
              <a:srgbClr val="CBE2F7">
                <a:alpha val="89803"/>
              </a:srgbClr>
            </a:solidFill>
            <a:ln cap="rnd" cmpd="sng" w="9525">
              <a:solidFill>
                <a:srgbClr val="CBE2F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 txBox="1"/>
            <p:nvPr/>
          </p:nvSpPr>
          <p:spPr>
            <a:xfrm>
              <a:off x="3741262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5609755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 txBox="1"/>
            <p:nvPr/>
          </p:nvSpPr>
          <p:spPr>
            <a:xfrm>
              <a:off x="5609755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5609755" y="552792"/>
              <a:ext cx="1639029" cy="834480"/>
            </a:xfrm>
            <a:prstGeom prst="rect">
              <a:avLst/>
            </a:prstGeom>
            <a:solidFill>
              <a:srgbClr val="CBE2F7">
                <a:alpha val="89803"/>
              </a:srgbClr>
            </a:solidFill>
            <a:ln cap="rnd" cmpd="sng" w="9525">
              <a:solidFill>
                <a:srgbClr val="CBE2F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 txBox="1"/>
            <p:nvPr/>
          </p:nvSpPr>
          <p:spPr>
            <a:xfrm>
              <a:off x="5609755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7478249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 txBox="1"/>
            <p:nvPr/>
          </p:nvSpPr>
          <p:spPr>
            <a:xfrm>
              <a:off x="7478249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7478249" y="552792"/>
              <a:ext cx="1639029" cy="834480"/>
            </a:xfrm>
            <a:prstGeom prst="rect">
              <a:avLst/>
            </a:prstGeom>
            <a:solidFill>
              <a:srgbClr val="CBE2F7">
                <a:alpha val="89803"/>
              </a:srgbClr>
            </a:solidFill>
            <a:ln cap="rnd" cmpd="sng" w="9525">
              <a:solidFill>
                <a:srgbClr val="CBE2F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 txBox="1"/>
            <p:nvPr/>
          </p:nvSpPr>
          <p:spPr>
            <a:xfrm>
              <a:off x="7478249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6" name="Google Shape;44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856" y="1838243"/>
            <a:ext cx="10446287" cy="3181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2" name="Google Shape;45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252" y="0"/>
            <a:ext cx="1046549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8" name="Google Shape;45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4" y="91903"/>
            <a:ext cx="10744752" cy="6674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4" name="Google Shape;46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976"/>
            <a:ext cx="12192001" cy="590405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3"/>
          <p:cNvSpPr/>
          <p:nvPr/>
        </p:nvSpPr>
        <p:spPr>
          <a:xfrm>
            <a:off x="818251" y="2797550"/>
            <a:ext cx="6934800" cy="2860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5875">
            <a:solidFill>
              <a:srgbClr val="237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1" name="Google Shape;47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48" y="234086"/>
            <a:ext cx="11923732" cy="63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4"/>
          <p:cNvSpPr/>
          <p:nvPr/>
        </p:nvSpPr>
        <p:spPr>
          <a:xfrm>
            <a:off x="10243025" y="585724"/>
            <a:ext cx="1335300" cy="1018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5875">
            <a:solidFill>
              <a:srgbClr val="237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8" name="Google Shape;47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473" y="0"/>
            <a:ext cx="111204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5"/>
          <p:cNvSpPr/>
          <p:nvPr/>
        </p:nvSpPr>
        <p:spPr>
          <a:xfrm>
            <a:off x="9771375" y="278200"/>
            <a:ext cx="970800" cy="660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5875">
            <a:solidFill>
              <a:srgbClr val="237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5" name="Google Shape;48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8921" y="0"/>
            <a:ext cx="917415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6"/>
          <p:cNvSpPr/>
          <p:nvPr/>
        </p:nvSpPr>
        <p:spPr>
          <a:xfrm>
            <a:off x="10033800" y="4241975"/>
            <a:ext cx="493800" cy="365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5875">
            <a:solidFill>
              <a:srgbClr val="237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2" name="Google Shape;49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76" y="-117044"/>
            <a:ext cx="11448288" cy="684196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7"/>
          <p:cNvSpPr/>
          <p:nvPr/>
        </p:nvSpPr>
        <p:spPr>
          <a:xfrm>
            <a:off x="9555068" y="0"/>
            <a:ext cx="1582200" cy="1384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5875">
            <a:solidFill>
              <a:srgbClr val="237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9" name="Google Shape;49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465338" cy="6007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8"/>
          <p:cNvPicPr preferRelativeResize="0"/>
          <p:nvPr/>
        </p:nvPicPr>
        <p:blipFill rotWithShape="1">
          <a:blip r:embed="rId4">
            <a:alphaModFix/>
          </a:blip>
          <a:srcRect b="0" l="33622" r="0" t="19381"/>
          <a:stretch/>
        </p:blipFill>
        <p:spPr>
          <a:xfrm>
            <a:off x="8123187" y="3429000"/>
            <a:ext cx="4068813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6" name="Google Shape;50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128771" cy="269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9621" y="1526873"/>
            <a:ext cx="8806027" cy="5331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Java</a:t>
            </a:r>
            <a:endParaRPr/>
          </a:p>
        </p:txBody>
      </p:sp>
      <p:sp>
        <p:nvSpPr>
          <p:cNvPr id="281" name="Google Shape;281;p4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610"/>
              <a:buChar char="•"/>
            </a:pPr>
            <a:r>
              <a:rPr lang="en-US"/>
              <a:t>8 Array</a:t>
            </a:r>
            <a:endParaRPr/>
          </a:p>
          <a:p>
            <a:pPr indent="-285750" lvl="1" marL="742950" rtl="0" algn="l"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/>
              <a:t>8.1 Array</a:t>
            </a:r>
            <a:endParaRPr/>
          </a:p>
          <a:p>
            <a:pPr indent="-285750" lvl="2" marL="1200150" rtl="0" algn="l">
              <a:spcBef>
                <a:spcPts val="880"/>
              </a:spcBef>
              <a:spcAft>
                <a:spcPts val="0"/>
              </a:spcAft>
              <a:buSzPts val="2030"/>
              <a:buChar char="•"/>
            </a:pPr>
            <a:r>
              <a:rPr lang="en-US"/>
              <a:t>8.1.1 Basic</a:t>
            </a:r>
            <a:endParaRPr/>
          </a:p>
          <a:p>
            <a:pPr indent="-285750" lvl="2" marL="1200150" rtl="0" algn="l">
              <a:spcBef>
                <a:spcPts val="880"/>
              </a:spcBef>
              <a:spcAft>
                <a:spcPts val="0"/>
              </a:spcAft>
              <a:buSzPts val="2030"/>
              <a:buChar char="•"/>
            </a:pPr>
            <a:r>
              <a:rPr lang="en-US"/>
              <a:t>8.1.2 Advance  </a:t>
            </a:r>
            <a:endParaRPr/>
          </a:p>
          <a:p>
            <a:pPr indent="-285750" lvl="1" marL="742950" rtl="0" algn="l"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/>
              <a:t>8.2  Multi Dimensional Array</a:t>
            </a:r>
            <a:endParaRPr/>
          </a:p>
          <a:p>
            <a:pPr indent="-285750" lvl="2" marL="1200150" rtl="0" algn="l">
              <a:spcBef>
                <a:spcPts val="880"/>
              </a:spcBef>
              <a:spcAft>
                <a:spcPts val="0"/>
              </a:spcAft>
              <a:buSzPts val="2030"/>
              <a:buChar char="•"/>
            </a:pPr>
            <a:r>
              <a:rPr lang="en-US"/>
              <a:t>8.2.1 Basic </a:t>
            </a:r>
            <a:endParaRPr/>
          </a:p>
          <a:p>
            <a:pPr indent="-285750" lvl="2" marL="1200150" rtl="0" algn="l">
              <a:spcBef>
                <a:spcPts val="880"/>
              </a:spcBef>
              <a:spcAft>
                <a:spcPts val="0"/>
              </a:spcAft>
              <a:buSzPts val="2030"/>
              <a:buChar char="•"/>
            </a:pPr>
            <a:r>
              <a:rPr lang="en-US"/>
              <a:t>8.2.2 Advance  </a:t>
            </a:r>
            <a:endParaRPr/>
          </a:p>
          <a:p>
            <a:pPr indent="-285750" lvl="1" marL="742950" rtl="0" algn="l"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/>
              <a:t>8.3 Exam	</a:t>
            </a:r>
            <a:endParaRPr/>
          </a:p>
        </p:txBody>
      </p:sp>
      <p:sp>
        <p:nvSpPr>
          <p:cNvPr id="282" name="Google Shape;282;p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3" name="Google Shape;283;p4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20015" lvl="0" marL="285750" rtl="0" algn="l">
              <a:spcBef>
                <a:spcPts val="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3" name="Google Shape;51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95" y="1894637"/>
            <a:ext cx="12084410" cy="4903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9" name="Google Shape;51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67" y="2666390"/>
            <a:ext cx="12178233" cy="4191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5" name="Google Shape;52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79" y="1770279"/>
            <a:ext cx="12127153" cy="4001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1" name="Google Shape;53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34" y="2034964"/>
            <a:ext cx="11815468" cy="2775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7" name="Google Shape;53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247" y="1919943"/>
            <a:ext cx="11773505" cy="4642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43" name="Google Shape;543;p45"/>
          <p:cNvGrpSpPr/>
          <p:nvPr/>
        </p:nvGrpSpPr>
        <p:grpSpPr>
          <a:xfrm>
            <a:off x="-6664" y="0"/>
            <a:ext cx="11762190" cy="6858000"/>
            <a:chOff x="-6664" y="0"/>
            <a:chExt cx="8757727" cy="5333922"/>
          </a:xfrm>
        </p:grpSpPr>
        <p:pic>
          <p:nvPicPr>
            <p:cNvPr id="544" name="Google Shape;544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8744399" cy="2832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6664" y="2717588"/>
              <a:ext cx="6102664" cy="26163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10862" y="2687266"/>
              <a:ext cx="2940201" cy="26417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8 Array</a:t>
            </a:r>
            <a:br>
              <a:rPr lang="en-US"/>
            </a:br>
            <a:r>
              <a:rPr lang="en-US"/>
              <a:t>8.2  Multi Dimensional Array</a:t>
            </a:r>
            <a:endParaRPr/>
          </a:p>
        </p:txBody>
      </p:sp>
      <p:sp>
        <p:nvSpPr>
          <p:cNvPr id="552" name="Google Shape;552;p46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64770" lvl="0" marL="285750" rtl="0" algn="l"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</p:txBody>
      </p:sp>
      <p:sp>
        <p:nvSpPr>
          <p:cNvPr id="553" name="Google Shape;553;p46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9" name="Google Shape;55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422" y="1946199"/>
            <a:ext cx="11767155" cy="2965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5" name="Google Shape;56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7352" y="4762392"/>
            <a:ext cx="3854648" cy="209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160813" cy="519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2" name="Google Shape;57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497312" cy="2208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2909" y="1894637"/>
            <a:ext cx="10759091" cy="496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8 Array</a:t>
            </a:r>
            <a:br>
              <a:rPr lang="en-US"/>
            </a:br>
            <a:r>
              <a:rPr lang="en-US"/>
              <a:t>8.1 Array</a:t>
            </a:r>
            <a:endParaRPr/>
          </a:p>
        </p:txBody>
      </p:sp>
      <p:sp>
        <p:nvSpPr>
          <p:cNvPr id="289" name="Google Shape;289;p5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" name="Google Shape;290;p5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64770" lvl="0" marL="285750" rtl="0" algn="l"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9" name="Google Shape;57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518" y="660257"/>
            <a:ext cx="11944964" cy="553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5" name="Google Shape;58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8128888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3637" y="3429001"/>
            <a:ext cx="6091373" cy="342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086562"/>
            <a:ext cx="6737299" cy="277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3" name="Google Shape;59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0015" y="0"/>
            <a:ext cx="823196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9" name="Google Shape;59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84089"/>
            <a:ext cx="9525490" cy="507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1140" y="0"/>
            <a:ext cx="4830859" cy="3650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6" name="Google Shape;60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4816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0568" y="12524"/>
            <a:ext cx="4521432" cy="341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613" name="Google Shape;613;p55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not yet…</a:t>
            </a:r>
            <a:endParaRPr/>
          </a:p>
        </p:txBody>
      </p:sp>
      <p:sp>
        <p:nvSpPr>
          <p:cNvPr id="614" name="Google Shape;614;p55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56"/>
          <p:cNvGrpSpPr/>
          <p:nvPr/>
        </p:nvGrpSpPr>
        <p:grpSpPr>
          <a:xfrm>
            <a:off x="3860230" y="1351591"/>
            <a:ext cx="4471540" cy="4154818"/>
            <a:chOff x="3859660" y="2243470"/>
            <a:chExt cx="4471540" cy="4154818"/>
          </a:xfrm>
        </p:grpSpPr>
        <p:pic>
          <p:nvPicPr>
            <p:cNvPr id="620" name="Google Shape;620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59660" y="2243470"/>
              <a:ext cx="4471540" cy="2742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56"/>
            <p:cNvPicPr preferRelativeResize="0"/>
            <p:nvPr/>
          </p:nvPicPr>
          <p:blipFill rotWithShape="1">
            <a:blip r:embed="rId4">
              <a:alphaModFix/>
            </a:blip>
            <a:srcRect b="22212" l="0" r="0" t="0"/>
            <a:stretch/>
          </p:blipFill>
          <p:spPr>
            <a:xfrm>
              <a:off x="3860800" y="4985600"/>
              <a:ext cx="4470400" cy="1412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2" name="Google Shape;622;p5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5000" y="2063750"/>
            <a:ext cx="5842000" cy="2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7" name="Google Shape;29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46" y="744719"/>
            <a:ext cx="12063466" cy="60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3" name="Google Shape;30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26" y="772644"/>
            <a:ext cx="12131174" cy="5475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9" name="Google Shape;30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7" y="800100"/>
            <a:ext cx="12097423" cy="5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5" name="Google Shape;31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230" y="0"/>
            <a:ext cx="964953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2021-02-07T13:43:02Z</dcterms:created>
  <dc:creator>윤근수</dc:creator>
</cp:coreProperties>
</file>